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6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33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66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2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08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4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21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93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7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7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10A3E-DC96-4411-B713-CF98EDB622F4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492E029-C6A2-4745-B450-7BA8A1E8D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2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Leidinggeven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Zone.college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8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t/m hoofdstuk 13 maken</a:t>
            </a:r>
          </a:p>
          <a:p>
            <a:r>
              <a:rPr lang="nl-NL" dirty="0" smtClean="0"/>
              <a:t>Hoofdstuk </a:t>
            </a:r>
            <a:r>
              <a:rPr lang="nl-NL" dirty="0" smtClean="0"/>
              <a:t>14 over planning lezen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223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 hoofdstuk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 smtClean="0"/>
              <a:t>“EFFECTIEF LEIDINGGEVEN”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Hoofdstuk </a:t>
            </a:r>
            <a:r>
              <a:rPr lang="nl-NL" dirty="0" smtClean="0"/>
              <a:t>13 begint op pagina 51 (307)</a:t>
            </a:r>
          </a:p>
          <a:p>
            <a:r>
              <a:rPr lang="nl-NL" dirty="0" smtClean="0"/>
              <a:t>13.1 Taken van de leidinggevende</a:t>
            </a:r>
          </a:p>
          <a:p>
            <a:r>
              <a:rPr lang="nl-NL" dirty="0" smtClean="0"/>
              <a:t>13.2 Stijlen van leidinggeven</a:t>
            </a:r>
          </a:p>
          <a:p>
            <a:r>
              <a:rPr lang="nl-NL" dirty="0" smtClean="0"/>
              <a:t>13.3 Situationeel leidinggeven</a:t>
            </a:r>
          </a:p>
          <a:p>
            <a:r>
              <a:rPr lang="nl-NL" dirty="0" smtClean="0"/>
              <a:t>13.4 Coachend leidinggeven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65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13.1 Taken van de leidinggevende</a:t>
            </a:r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2194560"/>
            <a:ext cx="3657600" cy="3114040"/>
          </a:xfrm>
        </p:spPr>
        <p:txBody>
          <a:bodyPr/>
          <a:lstStyle/>
          <a:p>
            <a:r>
              <a:rPr lang="nl-NL" sz="2400" dirty="0" smtClean="0"/>
              <a:t>Regelende taken = dirigerende taken</a:t>
            </a:r>
          </a:p>
          <a:p>
            <a:r>
              <a:rPr lang="nl-NL" i="1" dirty="0" smtClean="0"/>
              <a:t>Doel: Mensen </a:t>
            </a:r>
            <a:r>
              <a:rPr lang="nl-NL" i="1" dirty="0" smtClean="0"/>
              <a:t>aansturen</a:t>
            </a:r>
          </a:p>
          <a:p>
            <a:r>
              <a:rPr lang="nl-NL" dirty="0" smtClean="0"/>
              <a:t>Opdrachten geven</a:t>
            </a:r>
          </a:p>
          <a:p>
            <a:r>
              <a:rPr lang="nl-NL" dirty="0" smtClean="0"/>
              <a:t>Controleren</a:t>
            </a:r>
          </a:p>
          <a:p>
            <a:r>
              <a:rPr lang="nl-NL" dirty="0" smtClean="0"/>
              <a:t>Corrigeren</a:t>
            </a:r>
          </a:p>
          <a:p>
            <a:r>
              <a:rPr lang="nl-NL" dirty="0" smtClean="0"/>
              <a:t>Evalueren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114040"/>
          </a:xfrm>
        </p:spPr>
        <p:txBody>
          <a:bodyPr/>
          <a:lstStyle/>
          <a:p>
            <a:r>
              <a:rPr lang="nl-NL" sz="2400" dirty="0" smtClean="0"/>
              <a:t>Vaststellende taken = constituerende taken</a:t>
            </a:r>
          </a:p>
          <a:p>
            <a:r>
              <a:rPr lang="nl-NL" i="1" dirty="0" smtClean="0"/>
              <a:t>Doel: Structuur </a:t>
            </a:r>
            <a:r>
              <a:rPr lang="nl-NL" i="1" dirty="0" smtClean="0"/>
              <a:t>aanbrengen</a:t>
            </a:r>
          </a:p>
          <a:p>
            <a:r>
              <a:rPr lang="nl-NL" dirty="0" smtClean="0"/>
              <a:t>Plannen</a:t>
            </a:r>
          </a:p>
          <a:p>
            <a:r>
              <a:rPr lang="nl-NL" dirty="0" smtClean="0"/>
              <a:t>Organiseren</a:t>
            </a:r>
          </a:p>
          <a:p>
            <a:r>
              <a:rPr lang="nl-NL" dirty="0" smtClean="0"/>
              <a:t>Coördineren</a:t>
            </a:r>
          </a:p>
          <a:p>
            <a:r>
              <a:rPr lang="nl-NL" dirty="0" smtClean="0"/>
              <a:t>Evalueren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136339" y="5854700"/>
            <a:ext cx="2414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Effectief en efficiënt?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2133600" y="5168900"/>
            <a:ext cx="12192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4699000" y="5105400"/>
            <a:ext cx="762000" cy="749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een goede leider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Daadkracht en proactief handelen</a:t>
            </a:r>
          </a:p>
          <a:p>
            <a:r>
              <a:rPr lang="nl-NL" dirty="0" smtClean="0"/>
              <a:t>Helikopterview</a:t>
            </a:r>
          </a:p>
          <a:p>
            <a:r>
              <a:rPr lang="nl-NL" dirty="0" smtClean="0"/>
              <a:t>Analytisch vermogen</a:t>
            </a:r>
          </a:p>
          <a:p>
            <a:r>
              <a:rPr lang="nl-NL" dirty="0" smtClean="0"/>
              <a:t>Realistisch denken</a:t>
            </a:r>
          </a:p>
          <a:p>
            <a:r>
              <a:rPr lang="nl-NL" dirty="0" smtClean="0"/>
              <a:t>Over verbeeldingskracht beschikken</a:t>
            </a:r>
          </a:p>
          <a:p>
            <a:endParaRPr lang="nl-NL" dirty="0"/>
          </a:p>
          <a:p>
            <a:r>
              <a:rPr lang="nl-NL" dirty="0" smtClean="0"/>
              <a:t>Heb jij dat?</a:t>
            </a:r>
          </a:p>
          <a:p>
            <a:r>
              <a:rPr lang="nl-NL" dirty="0" smtClean="0"/>
              <a:t>Hoe kun je dat ontwikkelen?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7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Stijlen van leidinggeven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85800" y="2093976"/>
            <a:ext cx="2984500" cy="4078223"/>
          </a:xfrm>
        </p:spPr>
        <p:txBody>
          <a:bodyPr/>
          <a:lstStyle/>
          <a:p>
            <a:r>
              <a:rPr lang="nl-NL" dirty="0" smtClean="0"/>
              <a:t>Taakgericht</a:t>
            </a:r>
          </a:p>
          <a:p>
            <a:r>
              <a:rPr lang="nl-NL" dirty="0" smtClean="0"/>
              <a:t>Mensgericht</a:t>
            </a:r>
          </a:p>
          <a:p>
            <a:endParaRPr lang="nl-NL" dirty="0"/>
          </a:p>
          <a:p>
            <a:r>
              <a:rPr lang="nl-NL" dirty="0" smtClean="0"/>
              <a:t>X-Y theorie van McGregor</a:t>
            </a:r>
          </a:p>
          <a:p>
            <a:endParaRPr lang="nl-NL" dirty="0"/>
          </a:p>
          <a:p>
            <a:r>
              <a:rPr lang="nl-NL" dirty="0" smtClean="0"/>
              <a:t>Blake en </a:t>
            </a:r>
            <a:r>
              <a:rPr lang="nl-NL" dirty="0" err="1" smtClean="0"/>
              <a:t>Mouton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369" y="2093975"/>
            <a:ext cx="5437631" cy="407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13.3 Situationeel leidinggeven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5233086" cy="3977640"/>
          </a:xfrm>
        </p:spPr>
        <p:txBody>
          <a:bodyPr/>
          <a:lstStyle/>
          <a:p>
            <a:r>
              <a:rPr lang="nl-NL" dirty="0" smtClean="0"/>
              <a:t>Taakvolwassenheid</a:t>
            </a:r>
          </a:p>
          <a:p>
            <a:pPr lvl="1"/>
            <a:r>
              <a:rPr lang="nl-NL" dirty="0" smtClean="0"/>
              <a:t>Kan de medewerker de taak uitvoeren?</a:t>
            </a:r>
          </a:p>
          <a:p>
            <a:pPr lvl="1"/>
            <a:r>
              <a:rPr lang="nl-NL" dirty="0" smtClean="0"/>
              <a:t>Wil of durft de medewerker de taak uit te voeren?</a:t>
            </a:r>
          </a:p>
          <a:p>
            <a:r>
              <a:rPr lang="nl-NL" dirty="0" smtClean="0"/>
              <a:t>Als leidinggevende moet je goed inschatten in welke fase van taakvolwassenheid een medewerker zit.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24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Situationeel leidinggeven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1693515"/>
            <a:ext cx="6565900" cy="5052665"/>
          </a:xfrm>
        </p:spPr>
      </p:pic>
    </p:spTree>
    <p:extLst>
      <p:ext uri="{BB962C8B-B14F-4D97-AF65-F5344CB8AC3E}">
        <p14:creationId xmlns:p14="http://schemas.microsoft.com/office/powerpoint/2010/main" val="9454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13.4 Coachend leidinggeven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 stappen in het coachgesprek</a:t>
            </a:r>
          </a:p>
          <a:p>
            <a:r>
              <a:rPr lang="nl-NL" dirty="0" smtClean="0"/>
              <a:t>Feedback: positief en negatief</a:t>
            </a:r>
          </a:p>
          <a:p>
            <a:r>
              <a:rPr lang="nl-NL" dirty="0" smtClean="0"/>
              <a:t>STARR methodiek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48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Verwerkingsopdrachten</a:t>
            </a:r>
          </a:p>
          <a:p>
            <a:r>
              <a:rPr lang="nl-NL" smtClean="0"/>
              <a:t>Controlevragen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03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297</TotalTime>
  <Words>176</Words>
  <Application>Microsoft Office PowerPoint</Application>
  <PresentationFormat>Diavoorstelling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Houttype</vt:lpstr>
      <vt:lpstr>Leidinggeven</vt:lpstr>
      <vt:lpstr>Samenvatting hoofdstuk 13</vt:lpstr>
      <vt:lpstr>13.1 Taken van de leidinggevende</vt:lpstr>
      <vt:lpstr>Kenmerken van een goede leider</vt:lpstr>
      <vt:lpstr>Stijlen van leidinggeven</vt:lpstr>
      <vt:lpstr>13.3 Situationeel leidinggeven</vt:lpstr>
      <vt:lpstr>Situationeel leidinggeven</vt:lpstr>
      <vt:lpstr>13.4 Coachend leidinggeven</vt:lpstr>
      <vt:lpstr>Maken</vt:lpstr>
      <vt:lpstr>Huiswerk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Leidinggeven</dc:title>
  <dc:creator>Robbert Oosterom</dc:creator>
  <cp:lastModifiedBy>Robbert Oosterom</cp:lastModifiedBy>
  <cp:revision>43</cp:revision>
  <dcterms:created xsi:type="dcterms:W3CDTF">2018-12-07T09:05:08Z</dcterms:created>
  <dcterms:modified xsi:type="dcterms:W3CDTF">2019-01-11T13:14:28Z</dcterms:modified>
</cp:coreProperties>
</file>